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"/>
  </p:notesMasterIdLst>
  <p:sldIdLst>
    <p:sldId id="303" r:id="rId2"/>
    <p:sldId id="305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1" autoAdjust="0"/>
    <p:restoredTop sz="94660"/>
  </p:normalViewPr>
  <p:slideViewPr>
    <p:cSldViewPr snapToGrid="0">
      <p:cViewPr varScale="1">
        <p:scale>
          <a:sx n="77" d="100"/>
          <a:sy n="77" d="100"/>
        </p:scale>
        <p:origin x="162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F832-068C-4E2B-B0BA-BD61039E4579}" type="datetimeFigureOut">
              <a:rPr lang="en-US" smtClean="0"/>
              <a:t>11/6/2024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8AB540-F4D7-4D5A-B86A-996DB1C013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679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ecef6027a_0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1ecef6027a_0_123:notes"/>
          <p:cNvSpPr txBox="1">
            <a:spLocks noGrp="1"/>
          </p:cNvSpPr>
          <p:nvPr>
            <p:ph type="body" idx="1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21ecef6027a_0_123:notes"/>
          <p:cNvSpPr txBox="1">
            <a:spLocks noGrp="1"/>
          </p:cNvSpPr>
          <p:nvPr>
            <p:ph type="sldNum" idx="12"/>
          </p:nvPr>
        </p:nvSpPr>
        <p:spPr>
          <a:xfrm>
            <a:off x="8286750" y="7816850"/>
            <a:ext cx="6340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4559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>
          <a:extLst>
            <a:ext uri="{FF2B5EF4-FFF2-40B4-BE49-F238E27FC236}">
              <a16:creationId xmlns:a16="http://schemas.microsoft.com/office/drawing/2014/main" id="{698081AD-E43C-45B5-4507-E142FF5AED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1ecef6027a_0_123:notes">
            <a:extLst>
              <a:ext uri="{FF2B5EF4-FFF2-40B4-BE49-F238E27FC236}">
                <a16:creationId xmlns:a16="http://schemas.microsoft.com/office/drawing/2014/main" id="{02D2AFB1-5E67-A207-8A81-3850C03317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845050" y="1028700"/>
            <a:ext cx="4940300" cy="27781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g21ecef6027a_0_123:notes">
            <a:extLst>
              <a:ext uri="{FF2B5EF4-FFF2-40B4-BE49-F238E27FC236}">
                <a16:creationId xmlns:a16="http://schemas.microsoft.com/office/drawing/2014/main" id="{7893D6A3-5F70-2D65-34EA-AB908A29C12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463675" y="3960813"/>
            <a:ext cx="11703000" cy="32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7" name="Google Shape;357;g21ecef6027a_0_123:notes">
            <a:extLst>
              <a:ext uri="{FF2B5EF4-FFF2-40B4-BE49-F238E27FC236}">
                <a16:creationId xmlns:a16="http://schemas.microsoft.com/office/drawing/2014/main" id="{114A8F13-B21E-D32C-CB39-0D4933504D1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286750" y="7816850"/>
            <a:ext cx="6340500" cy="4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71075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32ca90ee65_0_88"/>
          <p:cNvSpPr txBox="1">
            <a:spLocks noGrp="1"/>
          </p:cNvSpPr>
          <p:nvPr>
            <p:ph type="title"/>
          </p:nvPr>
        </p:nvSpPr>
        <p:spPr>
          <a:xfrm>
            <a:off x="615950" y="504949"/>
            <a:ext cx="10960000" cy="46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1">
                <a:solidFill>
                  <a:srgbClr val="1F144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g232ca90ee65_0_88"/>
          <p:cNvSpPr txBox="1">
            <a:spLocks noGrp="1"/>
          </p:cNvSpPr>
          <p:nvPr>
            <p:ph type="body" idx="1"/>
          </p:nvPr>
        </p:nvSpPr>
        <p:spPr>
          <a:xfrm>
            <a:off x="615950" y="1749548"/>
            <a:ext cx="109600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5" lvl="0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marL="761970" lvl="1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42954" lvl="2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23939" lvl="3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04924" lvl="4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285909" lvl="5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666893" lvl="6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047878" lvl="7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428863" lvl="8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g232ca90ee65_0_8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g232ca90ee65_0_8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232ca90ee65_0_8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16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bg>
      <p:bgPr>
        <a:solidFill>
          <a:schemeClr val="lt1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32ca90ee65_0_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g232ca90ee65_0_58"/>
          <p:cNvSpPr txBox="1">
            <a:spLocks noGrp="1"/>
          </p:cNvSpPr>
          <p:nvPr>
            <p:ph type="ctrTitle"/>
          </p:nvPr>
        </p:nvSpPr>
        <p:spPr>
          <a:xfrm>
            <a:off x="5145988" y="2790121"/>
            <a:ext cx="1900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g232ca90ee65_0_58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g232ca90ee65_0_58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g232ca90ee65_0_58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g232ca90ee65_0_58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4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2ca90ee65_0_65"/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65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67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g232ca90ee65_0_6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530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5" lvl="0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761970" lvl="1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42954" lvl="2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23939" lvl="3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04924" lvl="4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285909" lvl="5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666893" lvl="6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047878" lvl="7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428863" lvl="8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g232ca90ee65_0_65"/>
          <p:cNvSpPr txBox="1">
            <a:spLocks noGrp="1"/>
          </p:cNvSpPr>
          <p:nvPr>
            <p:ph type="body" idx="2"/>
          </p:nvPr>
        </p:nvSpPr>
        <p:spPr>
          <a:xfrm>
            <a:off x="6278880" y="1577340"/>
            <a:ext cx="5303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0985" lvl="0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761970" lvl="1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142954" lvl="2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523939" lvl="3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1904924" lvl="4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285909" lvl="5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2666893" lvl="6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047878" lvl="7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3428863" lvl="8" indent="-1904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g232ca90ee65_0_6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g232ca90ee65_0_6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g232ca90ee65_0_6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4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32ca90ee65_0_72"/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65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167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232ca90ee65_0_7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g232ca90ee65_0_7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g232ca90ee65_0_72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36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232ca90ee65_0_77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32ca90ee65_0_77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32ca90ee65_0_77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7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1">
  <p:cSld name="Title Slide 1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2ca90ee65_0_8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g232ca90ee65_0_81"/>
          <p:cNvSpPr txBox="1">
            <a:spLocks noGrp="1"/>
          </p:cNvSpPr>
          <p:nvPr>
            <p:ph type="ctrTitle"/>
          </p:nvPr>
        </p:nvSpPr>
        <p:spPr>
          <a:xfrm>
            <a:off x="5145988" y="2790121"/>
            <a:ext cx="19000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g232ca90ee65_0_81"/>
          <p:cNvSpPr txBox="1">
            <a:spLocks noGrp="1"/>
          </p:cNvSpPr>
          <p:nvPr>
            <p:ph type="subTitle" idx="1"/>
          </p:nvPr>
        </p:nvSpPr>
        <p:spPr>
          <a:xfrm>
            <a:off x="1828800" y="3840480"/>
            <a:ext cx="853450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g232ca90ee65_0_81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g232ca90ee65_0_81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g232ca90ee65_0_81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093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232ca90ee65_0_45"/>
          <p:cNvSpPr/>
          <p:nvPr/>
        </p:nvSpPr>
        <p:spPr>
          <a:xfrm>
            <a:off x="0" y="0"/>
            <a:ext cx="12192000" cy="1219200"/>
          </a:xfrm>
          <a:custGeom>
            <a:avLst/>
            <a:gdLst/>
            <a:ahLst/>
            <a:cxnLst/>
            <a:rect l="l" t="t" r="r" b="b"/>
            <a:pathLst>
              <a:path w="14630400" h="1463040" extrusionOk="0">
                <a:moveTo>
                  <a:pt x="0" y="1463040"/>
                </a:moveTo>
                <a:lnTo>
                  <a:pt x="14630400" y="1463040"/>
                </a:lnTo>
                <a:lnTo>
                  <a:pt x="14630400" y="0"/>
                </a:lnTo>
                <a:lnTo>
                  <a:pt x="0" y="0"/>
                </a:lnTo>
                <a:lnTo>
                  <a:pt x="0" y="1463040"/>
                </a:lnTo>
                <a:close/>
              </a:path>
            </a:pathLst>
          </a:custGeom>
          <a:solidFill>
            <a:srgbClr val="1F174A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5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g232ca90ee65_0_45"/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5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g232ca90ee65_0_45"/>
          <p:cNvSpPr txBox="1">
            <a:spLocks noGrp="1"/>
          </p:cNvSpPr>
          <p:nvPr>
            <p:ph type="body" idx="1"/>
          </p:nvPr>
        </p:nvSpPr>
        <p:spPr>
          <a:xfrm>
            <a:off x="609600" y="1577340"/>
            <a:ext cx="1097275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g232ca90ee65_0_45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50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g232ca90ee65_0_45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g232ca90ee65_0_45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848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1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ecef6027a_0_123"/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Skater Virtual Test Placard - Sample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60" name="Google Shape;360;g21ecef6027a_0_123"/>
          <p:cNvSpPr txBox="1">
            <a:spLocks noGrp="1"/>
          </p:cNvSpPr>
          <p:nvPr>
            <p:ph type="body" idx="1"/>
          </p:nvPr>
        </p:nvSpPr>
        <p:spPr>
          <a:xfrm>
            <a:off x="200722" y="1773662"/>
            <a:ext cx="11824527" cy="47705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SKATER NAME: </a:t>
            </a:r>
            <a:r>
              <a:rPr lang="en-US" sz="5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Sally Skater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TAKEN: </a:t>
            </a:r>
            <a:r>
              <a:rPr lang="en-US" sz="5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Gold SS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CLUB: </a:t>
            </a:r>
            <a:r>
              <a:rPr lang="en-US" sz="5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USFSA FSC</a:t>
            </a: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TEST: </a:t>
            </a:r>
            <a:r>
              <a:rPr lang="en-US" sz="55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10/23/2024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(date of test session, not of recording)</a:t>
            </a:r>
            <a:endParaRPr sz="2000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g21ecef6027a_0_123"/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761970"/>
            <a:fld id="{00000000-1234-1234-1234-123412341234}" type="slidenum">
              <a:rPr lang="en-US" kern="0"/>
              <a:pPr defTabSz="761970"/>
              <a:t>1</a:t>
            </a:fld>
            <a:endParaRPr kern="0"/>
          </a:p>
        </p:txBody>
      </p:sp>
      <p:sp>
        <p:nvSpPr>
          <p:cNvPr id="362" name="Google Shape;362;g21ecef6027a_0_123"/>
          <p:cNvSpPr/>
          <p:nvPr/>
        </p:nvSpPr>
        <p:spPr>
          <a:xfrm>
            <a:off x="9761418" y="464824"/>
            <a:ext cx="1699750" cy="546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761970">
              <a:buClr>
                <a:srgbClr val="000000"/>
              </a:buClr>
              <a:buSzPts val="1800"/>
            </a:pPr>
            <a:endParaRPr sz="1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1880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>
          <a:extLst>
            <a:ext uri="{FF2B5EF4-FFF2-40B4-BE49-F238E27FC236}">
              <a16:creationId xmlns:a16="http://schemas.microsoft.com/office/drawing/2014/main" id="{A56402FB-67F1-62D3-6122-D21433689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ecef6027a_0_123">
            <a:extLst>
              <a:ext uri="{FF2B5EF4-FFF2-40B4-BE49-F238E27FC236}">
                <a16:creationId xmlns:a16="http://schemas.microsoft.com/office/drawing/2014/main" id="{8E5B93EF-06D1-A8C0-7F9A-7FC5827FB2F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51417" y="447457"/>
            <a:ext cx="1068925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r>
              <a:rPr lang="en-US" dirty="0">
                <a:solidFill>
                  <a:schemeClr val="lt1"/>
                </a:solidFill>
              </a:rPr>
              <a:t>Skater Virtual Test Placard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360" name="Google Shape;360;g21ecef6027a_0_123">
            <a:extLst>
              <a:ext uri="{FF2B5EF4-FFF2-40B4-BE49-F238E27FC236}">
                <a16:creationId xmlns:a16="http://schemas.microsoft.com/office/drawing/2014/main" id="{D607CB40-5D57-E915-591B-B37979C99BE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83736" y="1782200"/>
            <a:ext cx="11824527" cy="56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SKATER NAME: </a:t>
            </a:r>
            <a:endParaRPr lang="en-US" sz="5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TAKEN: </a:t>
            </a:r>
            <a:endParaRPr lang="en-US" sz="5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 CLUB: </a:t>
            </a:r>
            <a:endParaRPr lang="en-US" sz="5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endParaRPr lang="en-US" sz="2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55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 OF TEST: </a:t>
            </a:r>
          </a:p>
          <a:p>
            <a:pPr marL="0" indent="0">
              <a:buClr>
                <a:schemeClr val="dk1"/>
              </a:buClr>
              <a:buSzPts val="1100"/>
            </a:pPr>
            <a:r>
              <a:rPr lang="en-US" sz="20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(date of test session, not of recording)</a:t>
            </a:r>
          </a:p>
          <a:p>
            <a:pPr marL="0" indent="0">
              <a:buClr>
                <a:schemeClr val="dk1"/>
              </a:buClr>
              <a:buSzPts val="1100"/>
            </a:pPr>
            <a:endParaRPr sz="55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1" name="Google Shape;361;g21ecef6027a_0_123">
            <a:extLst>
              <a:ext uri="{FF2B5EF4-FFF2-40B4-BE49-F238E27FC236}">
                <a16:creationId xmlns:a16="http://schemas.microsoft.com/office/drawing/2014/main" id="{0D38AC5C-EFAE-33FA-C638-3A5DCE182D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778240" y="6377940"/>
            <a:ext cx="2804250" cy="2308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defTabSz="761970"/>
            <a:fld id="{00000000-1234-1234-1234-123412341234}" type="slidenum">
              <a:rPr lang="en-US" kern="0"/>
              <a:pPr defTabSz="761970"/>
              <a:t>2</a:t>
            </a:fld>
            <a:endParaRPr kern="0"/>
          </a:p>
        </p:txBody>
      </p:sp>
      <p:sp>
        <p:nvSpPr>
          <p:cNvPr id="362" name="Google Shape;362;g21ecef6027a_0_123">
            <a:extLst>
              <a:ext uri="{FF2B5EF4-FFF2-40B4-BE49-F238E27FC236}">
                <a16:creationId xmlns:a16="http://schemas.microsoft.com/office/drawing/2014/main" id="{A9A52900-EF11-EFD2-0091-65DBC6E75A26}"/>
              </a:ext>
            </a:extLst>
          </p:cNvPr>
          <p:cNvSpPr/>
          <p:nvPr/>
        </p:nvSpPr>
        <p:spPr>
          <a:xfrm>
            <a:off x="9761418" y="464824"/>
            <a:ext cx="1699750" cy="546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defTabSz="761970">
              <a:buClr>
                <a:srgbClr val="000000"/>
              </a:buClr>
              <a:buSzPts val="1800"/>
            </a:pPr>
            <a:endParaRPr sz="1500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018663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67</Words>
  <Application>Microsoft Office PowerPoint</Application>
  <PresentationFormat>Widescreen</PresentationFormat>
  <Paragraphs>22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Arial</vt:lpstr>
      <vt:lpstr>Calibri</vt:lpstr>
      <vt:lpstr>1_Office Theme</vt:lpstr>
      <vt:lpstr>Skater Virtual Test Placard - Sample</vt:lpstr>
      <vt:lpstr>Skater Virtual Test Placard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Kathy Drevs</dc:creator>
  <cp:lastModifiedBy>Kathy Drevs</cp:lastModifiedBy>
  <cp:revision>3</cp:revision>
  <dcterms:created xsi:type="dcterms:W3CDTF">2024-10-25T18:23:33Z</dcterms:created>
  <dcterms:modified xsi:type="dcterms:W3CDTF">2024-11-06T21:52:53Z</dcterms:modified>
</cp:coreProperties>
</file>